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16256000" cy="9144000"/>
  <p:notesSz cx="16256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.xml"/></Relationships>
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.xml"/></Relationships>
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.xml"/></Relationships>
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9676" y="2834640"/>
            <a:ext cx="13822997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9352" y="5120640"/>
            <a:ext cx="11383644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13117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8375110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13117" y="365759"/>
            <a:ext cx="14636114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3117" y="2103120"/>
            <a:ext cx="14636114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529199" y="8503920"/>
            <a:ext cx="5203951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813117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1708892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notesSlide" Target="../notesSlides/notesSlide11.xml"/><Relationship Id="rId4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notesSlide" Target="../notesSlides/notesSlide12.xml"/><Relationship Id="rId4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notesSlide" Target="../notesSlides/notesSlide13.xml"/><Relationship Id="rId4" Type="http://schemas.openxmlformats.org/officeDocument/2006/relationships/slide" Target="slide13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notesSlide" Target="../notesSlides/notesSlide14.xml"/><Relationship Id="rId4" Type="http://schemas.openxmlformats.org/officeDocument/2006/relationships/slide" Target="slide14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notesSlide" Target="../notesSlides/notesSlide15.xml"/><Relationship Id="rId4" Type="http://schemas.openxmlformats.org/officeDocument/2006/relationships/slide" Target="slide15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notesSlide" Target="../notesSlides/notesSlide16.xml"/><Relationship Id="rId4" Type="http://schemas.openxmlformats.org/officeDocument/2006/relationships/slide" Target="slide16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notesSlide" Target="../notesSlides/notesSlide17.xml"/><Relationship Id="rId4" Type="http://schemas.openxmlformats.org/officeDocument/2006/relationships/slide" Target="slide17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8032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2020-07-01T14:25:19Z</dcterms:created>
  <dcterms:modified xsi:type="dcterms:W3CDTF">2020-07-01T14:25:19Z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2020-07-01T00:00:00Z</vt:filetime>
  </property>
  <property fmtid="{D5CDD505-2E9C-101B-9397-08002B2CF9AE}" pid="3" name="LastSaved">
    <vt:filetime>2020-07-01T00:00:00Z</vt:filetime>
  </property>
</Properties>
</file>